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rompt Medium"/>
      <p:regular r:id="rId15"/>
    </p:embeddedFont>
    <p:embeddedFont>
      <p:font typeface="Prompt Medium"/>
      <p:regular r:id="rId16"/>
    </p:embeddedFont>
    <p:embeddedFont>
      <p:font typeface="Prompt Medium"/>
      <p:regular r:id="rId17"/>
    </p:embeddedFont>
    <p:embeddedFont>
      <p:font typeface="Prompt Medium"/>
      <p:regular r:id="rId18"/>
    </p:embeddedFont>
    <p:embeddedFont>
      <p:font typeface="Mukta Light"/>
      <p:regular r:id="rId19"/>
    </p:embeddedFont>
    <p:embeddedFont>
      <p:font typeface="Mukta Ligh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f7c04d0f987fed39c8.gradio.live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84880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Advanced Text Summarization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5906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An overview of our text summarization tool, its capabilities, and how it works.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4892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Core Functionality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02847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Our tool offers multiple summarization methods: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793808"/>
            <a:ext cx="356461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Abstractive Summarization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864037" y="450699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Utilizes advanced transformer models (BART, T5, Pegasus) to generate concise summaries.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272326"/>
            <a:ext cx="335803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Extractive Summarization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864037" y="598551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Employs LSA to extract key sentences from the text.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3791" y="632103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 Selection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803791" y="1729264"/>
            <a:ext cx="13022818" cy="367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Choose from a variety of state-of-the-art summarization models: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03791" y="244113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BART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803791" y="3104436"/>
            <a:ext cx="13022818" cy="367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facebook/bart-large-cnn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03791" y="3816310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T5 Small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803791" y="4479608"/>
            <a:ext cx="13022818" cy="367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t5-small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803791" y="5191482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Pegasus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803791" y="5854779"/>
            <a:ext cx="13022818" cy="367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google/pegasus-xsum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803791" y="6566654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DistilBART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803791" y="7229951"/>
            <a:ext cx="13022818" cy="367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sshleifer/distilbart-cnn-12-6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109663"/>
            <a:ext cx="607730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Customization Options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28921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Tailor the summarization process to your needs: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05454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Summary Length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864037" y="376773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Adjust minimum and maximum lengths for desired output.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53306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Reference Summary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864037" y="524625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Provide a reference for ROUGE score evaluation.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6011585"/>
            <a:ext cx="338161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Extractive vs. Abstractive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864037" y="672476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Select your preferred summarization method.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109663"/>
            <a:ext cx="551604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Performance Metrics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28921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Evaluate the quality of the generated summaries: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05454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ROUGE-1 Score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864037" y="376773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Measures overlap of unigrams between generated and reference summaries.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53306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ROUGE-L Score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864037" y="524625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Measures overlap of the longest common subsequence.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601158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Readability Score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864037" y="672476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Assesses the ease of understanding the summary (Flesch Reading Ease).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8818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Visual Insights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Gain a quick understanding of the summary's key themes: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53306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Word Cloud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864037" y="524625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Visually represents the most frequent words in the summary.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10966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File Handling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28921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Effortlessly process documents: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05454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File Upload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864037" y="376773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Supports TXT, PDF, and DOCX formats.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53306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Text Extraction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864037" y="524625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Automatically extracts text from uploaded files.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601158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Download Summary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864037" y="672476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Save the generated summary as a .txt file.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91095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Interactive Demo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96704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Experience the text summarizer firsthand.</a:t>
            </a:r>
            <a:endParaRPr lang="en-US" sz="1900" dirty="0"/>
          </a:p>
        </p:txBody>
      </p:sp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4639747"/>
            <a:ext cx="1939052" cy="6788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2025-07-03T11:59:29Z</dcterms:created>
  <dcterms:modified xsi:type="dcterms:W3CDTF">2025-07-03T11:59:29Z</dcterms:modified>
</cp:coreProperties>
</file>